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4"/>
  </p:normalViewPr>
  <p:slideViewPr>
    <p:cSldViewPr>
      <p:cViewPr varScale="1">
        <p:scale>
          <a:sx n="103" d="100"/>
          <a:sy n="103" d="100"/>
        </p:scale>
        <p:origin x="18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F1FA8-5309-408E-8081-A58FD9BAD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EA8D7-E41F-4E7D-8FB5-FD768CFE4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872B1-7C81-46A1-9448-AECF1199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2E561-41FF-4BFC-BAE1-82F534C4B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82983-E41B-466F-9B1F-2EA54EEB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596BB-EFCF-4C89-B630-4C2D2463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0DEBB-5CE4-426A-B585-F102FFDD6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2A2CF-BEC2-434F-8D01-B506E3233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ED126-469B-4A14-833B-E178CBE2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F047-017F-49E6-BEBE-A2D70E0D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4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7CEDBE-3793-48B4-843D-F34C36BF1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31F63-8C13-4D39-A714-CF5BC1C8C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27767-C934-4119-B5F8-43F71616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A55FA-96AF-45EE-9AEE-15503F57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A16A-74D9-427A-B2CB-12B75034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6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C509-3AF3-4299-B35E-B63B28FCC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13E38-F719-4F90-8CD4-A00AE4617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1B075-3061-4B7B-BD40-0DD0B3AC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59692-1E3E-48C5-B404-7A4A5C1D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9E9FC-B575-4D36-95F4-D1967583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0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800FD-C7B6-4F1E-B929-EC280D50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05FFB-D95B-480A-9D2C-744EAE08C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8A396-DFFD-4FEF-8644-23C25056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C03C0-4874-4E5A-AB1E-A8813D23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6B147-E20F-4667-80FA-AEAA3461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2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A9B96-25D7-4B1A-B37A-1FB70591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93007-134D-45BA-A1F5-E4A3101CD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15187-12DD-461C-B61F-4F61DB8EF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4244B-BAE6-4549-811E-81747228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79C51-6C5A-4426-8D39-E25A9EE3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95374-4AA1-4088-9F61-03DFFB75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4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23D79-AFD9-4378-B3E3-C9456C31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E45DA-7E6F-4934-98AC-C98A1414D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6E4CB-4177-4856-81DB-2EAEB1DC9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CC607-422E-4B5A-9966-8F493D409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2A009A-6D7D-465D-9382-43BDB9900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5F371E-B2D8-4261-BF00-814C643A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F95A75-0BE0-430B-9EFE-64BE2A7E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4DBD6-A562-405D-A7FF-88906FDF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9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760C-8DF2-4826-BB43-98697917E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6752E2-F2D9-4ABD-A9F2-1AE6754F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01BD56-D4BA-45D9-B336-C34E4131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48CE0-B12A-4FF3-A41F-ABA671C30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6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692612-4ADD-4EB7-B63A-962F57DF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D0892-E741-41D0-9475-CFB9B206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8ECE4-DAF0-46D2-A46A-CCBFDF9C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8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16A9-93FF-4673-B96A-282A29C82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078B5-4817-4FF5-BC76-F50CE81B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BAD59-6632-4B26-B991-BB47846FD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6C86F-9EE4-48E0-8A43-CE0C29D8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B7470-E797-445F-80AC-8C6F0190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BCD9D-AF80-4B6E-B59B-2BE588C5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4A7D0-A283-498F-B66C-CBD3B6B86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BF2757-1EDE-4697-91B9-A1A0419A86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9E53E-AAED-491F-BFAD-44DE66106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A9B81-CCB3-4EE5-8D73-C6834E69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188C6-088C-47C1-8DAB-73C05F9D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38194-9AD1-41B7-AA3A-B21D3A92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7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9998D-0FF0-4F63-A8F4-6895B946E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3749E-6546-4A2E-8507-59627FB80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BDB68-FE28-4A45-A0F9-E06279811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2A32-074B-4447-A1E5-A7612205F976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6ABBC-075B-4E7F-94FB-691159336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128AD-B5E7-44DB-9DF7-911178D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C700D-CE6E-4CCD-943F-8F28669CF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LSCareerExp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18513" y="304800"/>
            <a:ext cx="4939287" cy="370322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257800" y="533400"/>
            <a:ext cx="3733800" cy="3048000"/>
          </a:xfrm>
        </p:spPr>
        <p:txBody>
          <a:bodyPr>
            <a:normAutofit/>
          </a:bodyPr>
          <a:lstStyle/>
          <a:p>
            <a:pPr marL="420624" indent="-384048"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Job &amp; Internship Opportunities</a:t>
            </a:r>
          </a:p>
          <a:p>
            <a:pPr marL="420624" indent="-384048"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Professional &amp; Graduate Schools</a:t>
            </a:r>
          </a:p>
          <a:p>
            <a:pPr marL="420624" indent="-384048"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Networking</a:t>
            </a:r>
          </a:p>
          <a:p>
            <a:pPr marL="420624" indent="-384048"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Door Prizes</a:t>
            </a:r>
          </a:p>
        </p:txBody>
      </p:sp>
      <p:pic>
        <p:nvPicPr>
          <p:cNvPr id="16" name="Picture 15" descr="New Gator Business.eps"/>
          <p:cNvPicPr>
            <a:picLocks noChangeAspect="1"/>
          </p:cNvPicPr>
          <p:nvPr/>
        </p:nvPicPr>
        <p:blipFill>
          <a:blip r:embed="rId3" cstate="screen">
            <a:lum bright="-10000"/>
          </a:blip>
          <a:stretch>
            <a:fillRect/>
          </a:stretch>
        </p:blipFill>
        <p:spPr>
          <a:xfrm>
            <a:off x="5089586" y="2803316"/>
            <a:ext cx="3597214" cy="35212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75241081-E2BE-4FC7-A876-5BD90C62B2D0}"/>
              </a:ext>
            </a:extLst>
          </p:cNvPr>
          <p:cNvSpPr txBox="1">
            <a:spLocks/>
          </p:cNvSpPr>
          <p:nvPr/>
        </p:nvSpPr>
        <p:spPr>
          <a:xfrm>
            <a:off x="152400" y="3962400"/>
            <a:ext cx="5029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Tuesday, Oct. 10, 2023</a:t>
            </a:r>
          </a:p>
          <a:p>
            <a:pPr marL="36576" indent="0">
              <a:buNone/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 a.m. – 3 p.m.</a:t>
            </a:r>
          </a:p>
          <a:p>
            <a:pPr marL="36576" indent="0">
              <a:buNone/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Straughn Professional Development Center</a:t>
            </a:r>
          </a:p>
          <a:p>
            <a:pPr marL="36576" indent="0">
              <a:buNone/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cals.ufl.edu/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careerexpo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Manager/>
  <Company>UF/IFAS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CALS Career Expo</dc:title>
  <dc:subject/>
  <dc:creator>Cathy Carr</dc:creator>
  <cp:keywords/>
  <dc:description/>
  <cp:lastModifiedBy>Carr,Cathy Herren</cp:lastModifiedBy>
  <cp:revision>20</cp:revision>
  <dcterms:created xsi:type="dcterms:W3CDTF">2010-09-29T14:51:11Z</dcterms:created>
  <dcterms:modified xsi:type="dcterms:W3CDTF">2023-06-07T13:00:52Z</dcterms:modified>
  <cp:category/>
</cp:coreProperties>
</file>